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handoutMasterIdLst>
    <p:handoutMasterId r:id="rId16"/>
  </p:handoutMasterIdLst>
  <p:sldIdLst>
    <p:sldId id="259" r:id="rId4"/>
    <p:sldId id="292" r:id="rId5"/>
    <p:sldId id="302" r:id="rId6"/>
    <p:sldId id="295" r:id="rId7"/>
    <p:sldId id="307" r:id="rId8"/>
    <p:sldId id="304" r:id="rId9"/>
    <p:sldId id="305" r:id="rId10"/>
    <p:sldId id="306" r:id="rId11"/>
    <p:sldId id="299" r:id="rId12"/>
    <p:sldId id="303" r:id="rId13"/>
    <p:sldId id="290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1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216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23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868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431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616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47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00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53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11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114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988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588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915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646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26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5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462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6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2007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23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14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28016" y="1399988"/>
            <a:ext cx="11891047" cy="17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 </a:t>
            </a:r>
          </a:p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light abnormal</a:t>
            </a:r>
            <a:endParaRPr lang="en-US" sz="4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571410" y="5103694"/>
            <a:ext cx="31067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</a:t>
            </a: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by: </a:t>
            </a:r>
            <a:r>
              <a:rPr lang="en-US" altLang="zh-TW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PE- </a:t>
            </a:r>
            <a:r>
              <a:rPr lang="en-US" altLang="zh-TW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endParaRPr lang="en-US" altLang="zh-TW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</a:t>
            </a:r>
            <a:r>
              <a:rPr lang="en-US" altLang="zh-TW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2023.08.15</a:t>
            </a:r>
            <a:endParaRPr lang="en-US" altLang="zh-C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76" y="-40136"/>
            <a:ext cx="9157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Information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175" y="874289"/>
            <a:ext cx="1134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3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000pcs, FATP test 100pcs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100pcs all led light abnormal.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Defect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rate: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Fail symptom: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LED light abnormally.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98364" y="2028964"/>
            <a:ext cx="8458200" cy="3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 information as below:</a:t>
            </a:r>
          </a:p>
        </p:txBody>
      </p:sp>
      <p:graphicFrame>
        <p:nvGraphicFramePr>
          <p:cNvPr id="7" name="Group 1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300842"/>
              </p:ext>
            </p:extLst>
          </p:nvPr>
        </p:nvGraphicFramePr>
        <p:xfrm>
          <a:off x="526108" y="3007811"/>
          <a:ext cx="10302635" cy="2189289"/>
        </p:xfrm>
        <a:graphic>
          <a:graphicData uri="http://schemas.openxmlformats.org/drawingml/2006/table">
            <a:tbl>
              <a:tblPr/>
              <a:tblGrid>
                <a:gridCol w="1441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9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1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8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Model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K18X001.00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Vendor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EVERLIGHT 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DC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230723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Rate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100%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Customer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ALT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Sample for FA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3pcs</a:t>
                      </a:r>
                      <a:endParaRPr kumimoji="0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P/N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123.00701.005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526" marR="9526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main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PCBa 96.1515T00, 96.1520T00, 96.1540T00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used total 30 location</a:t>
                      </a:r>
                      <a:endParaRPr kumimoji="0" lang="en-US" altLang="zh-TW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symptom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All LED light abnormally</a:t>
                      </a:r>
                      <a:endParaRPr lang="en-US" altLang="en-US" sz="1400" dirty="0" smtClean="0"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9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25543" cy="571500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Background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293" y="778700"/>
            <a:ext cx="11975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2023/08/14 to 2023/07/15, </a:t>
            </a: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K18X001.00</a:t>
            </a:r>
            <a:r>
              <a:rPr kumimoji="0" lang="en-US" sz="1600" b="0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600" noProof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100pcs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find out 100pcs led status light abnormal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 rate: </a:t>
            </a:r>
            <a:r>
              <a:rPr lang="en-US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8621" y="5110171"/>
            <a:ext cx="11577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9322" marR="0" lvl="0" indent="-289322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- With OK </a:t>
            </a: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sample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LED</a:t>
            </a:r>
            <a:r>
              <a:rPr kumimoji="0" lang="en-US" altLang="zh-TW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</a:t>
            </a:r>
            <a:r>
              <a:rPr kumimoji="0" lang="en-US" altLang="zh-TW" sz="1600" b="0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white</a:t>
            </a:r>
            <a:r>
              <a:rPr kumimoji="0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light normal.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新細明體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- With NG sample </a:t>
            </a:r>
            <a:r>
              <a:rPr lang="en-US" altLang="zh-TW" sz="160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  <a:sym typeface="Wingdings" panose="05000000000000000000" pitchFamily="2" charset="2"/>
              </a:rPr>
              <a:t> LED light have white color is lower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新細明體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802" y="3474813"/>
            <a:ext cx="3358133" cy="7446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802" y="2208931"/>
            <a:ext cx="3358133" cy="751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5" y="1785010"/>
            <a:ext cx="3520440" cy="288000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28539" y="415164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7219" y="254819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346632" y="1785010"/>
            <a:ext cx="3000794" cy="2880007"/>
            <a:chOff x="4328885" y="1805784"/>
            <a:chExt cx="3000794" cy="32751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85" y="1805784"/>
              <a:ext cx="3000794" cy="1673663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85" y="3490054"/>
              <a:ext cx="3000793" cy="1590877"/>
            </a:xfrm>
            <a:prstGeom prst="rect">
              <a:avLst/>
            </a:prstGeom>
          </p:spPr>
        </p:pic>
      </p:grpSp>
      <p:sp>
        <p:nvSpPr>
          <p:cNvPr id="39" name="Right Arrow 38"/>
          <p:cNvSpPr/>
          <p:nvPr/>
        </p:nvSpPr>
        <p:spPr>
          <a:xfrm>
            <a:off x="4043020" y="2491410"/>
            <a:ext cx="296381" cy="906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041647" y="3799726"/>
            <a:ext cx="296381" cy="90686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77802" y="2403874"/>
            <a:ext cx="3358133" cy="200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877802" y="3571677"/>
            <a:ext cx="3358133" cy="2005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7495312" y="2522678"/>
            <a:ext cx="296381" cy="906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7455968" y="3833123"/>
            <a:ext cx="296381" cy="90686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1197864" y="2267712"/>
            <a:ext cx="539496" cy="345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1186575" y="3844236"/>
            <a:ext cx="539496" cy="34565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718304" y="2305115"/>
            <a:ext cx="539496" cy="345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4707015" y="3881639"/>
            <a:ext cx="539496" cy="34565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1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level-1: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097" y="5449923"/>
            <a:ext cx="10148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Don’t find out abnormally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related to housing and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process issue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097" y="1091667"/>
            <a:ext cx="11061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inspection:</a:t>
            </a:r>
          </a:p>
          <a:p>
            <a:pPr marL="347472" indent="-347472"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P/N: 441.0094.015 and LED 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P/N: 123.00701.005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PCB: </a:t>
            </a:r>
            <a:r>
              <a:rPr lang="en-US" altLang="zh-TW" smtClean="0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96.1515T00,</a:t>
            </a:r>
            <a:r>
              <a:rPr lang="en-US" altLang="zh-TW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TW" smtClean="0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96.1520T00, 96.1540T00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95638" y="2456670"/>
            <a:ext cx="6719761" cy="18069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46267" y="4263602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PCB: </a:t>
            </a:r>
            <a:r>
              <a:rPr lang="en-US" altLang="zh-TW">
                <a:latin typeface="Arial" pitchFamily="34" charset="0"/>
                <a:ea typeface="SimSun" pitchFamily="2" charset="-122"/>
                <a:cs typeface="Arial" pitchFamily="34" charset="0"/>
              </a:rPr>
              <a:t>96.1515T00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level-2: Remove housing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097" y="5449923"/>
            <a:ext cx="101482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DC:230723 have white coler is different a little with old DC.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097" y="1091667"/>
            <a:ext cx="110611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buFont typeface="Wingdings" panose="05000000000000000000" pitchFamily="2" charset="2"/>
              <a:buChar char="Ø"/>
              <a:defRPr/>
            </a:pPr>
            <a:r>
              <a:rPr lang="en-US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housing and re-check LED: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62915" y="2018478"/>
            <a:ext cx="4652772" cy="2071245"/>
            <a:chOff x="1245108" y="2130552"/>
            <a:chExt cx="4652772" cy="20712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108" y="2130552"/>
              <a:ext cx="4652772" cy="101384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5108" y="3144393"/>
              <a:ext cx="4652772" cy="1057404"/>
            </a:xfrm>
            <a:prstGeom prst="rect">
              <a:avLst/>
            </a:prstGeom>
          </p:spPr>
        </p:pic>
      </p:grpSp>
      <p:sp>
        <p:nvSpPr>
          <p:cNvPr id="9" name="Rounded Rectangle 8"/>
          <p:cNvSpPr/>
          <p:nvPr/>
        </p:nvSpPr>
        <p:spPr>
          <a:xfrm>
            <a:off x="7054454" y="2178498"/>
            <a:ext cx="1609344" cy="62413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</a:p>
          <a:p>
            <a:pPr algn="ctr"/>
            <a:r>
              <a:rPr lang="en-US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(New DC)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4454" y="3248951"/>
            <a:ext cx="1609344" cy="62413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</a:p>
          <a:p>
            <a:pPr algn="ctr"/>
            <a:r>
              <a:rPr lang="en-US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(Old DC)</a:t>
            </a:r>
          </a:p>
        </p:txBody>
      </p:sp>
    </p:spTree>
    <p:extLst>
      <p:ext uri="{BB962C8B-B14F-4D97-AF65-F5344CB8AC3E}">
        <p14:creationId xmlns:p14="http://schemas.microsoft.com/office/powerpoint/2010/main" val="22108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8809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Board level-3: Measure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Voltage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0986" y="5462928"/>
            <a:ext cx="9908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 power voltage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 No found out abnormal.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986" y="843043"/>
            <a:ext cx="7000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 power voltage </a:t>
            </a:r>
            <a:r>
              <a:rPr kumimoji="0" lang="en-US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LED ,received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 as table below: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898272"/>
              </p:ext>
            </p:extLst>
          </p:nvPr>
        </p:nvGraphicFramePr>
        <p:xfrm>
          <a:off x="880482" y="2073386"/>
          <a:ext cx="9168773" cy="2243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458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179599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543855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420281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464207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427373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414866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Voltage Power (V)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3.20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3.24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2.18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0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2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-39073"/>
            <a:ext cx="1037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level-4: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452" y="5163696"/>
            <a:ext cx="86291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on LED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Don’t find out abnormal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604" y="825624"/>
            <a:ext cx="707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LED and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 result as table below: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508272"/>
              </p:ext>
            </p:extLst>
          </p:nvPr>
        </p:nvGraphicFramePr>
        <p:xfrm>
          <a:off x="907914" y="1990020"/>
          <a:ext cx="9936870" cy="2721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10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362191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673189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539263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586868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546949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523058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</a:t>
                      </a:r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600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11.44M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11.52M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11.62M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11.70M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11.30M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3.360K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3.467K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0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3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-39073"/>
            <a:ext cx="1037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Measure </a:t>
            </a:r>
            <a:r>
              <a:rPr lang="en-US" sz="3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452" y="5257700"/>
            <a:ext cx="9862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LED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found out abnormal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604" y="825623"/>
            <a:ext cx="10100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on LED_LD1301    Red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stick meter put pin 4 (PP_PWR_IN)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Black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stick meter put pin 1,2,3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848542" y="899115"/>
            <a:ext cx="8546" cy="4993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48768"/>
              </p:ext>
            </p:extLst>
          </p:nvPr>
        </p:nvGraphicFramePr>
        <p:xfrm>
          <a:off x="715890" y="2183114"/>
          <a:ext cx="9433950" cy="260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238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242637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588506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461358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506555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468656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597963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</a:t>
                      </a:r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600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1.71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1.72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1.71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8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672" y="5387314"/>
            <a:ext cx="1096792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not follow housing 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672" y="819530"/>
            <a:ext cx="629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housing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material: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960627"/>
              </p:ext>
            </p:extLst>
          </p:nvPr>
        </p:nvGraphicFramePr>
        <p:xfrm>
          <a:off x="1019878" y="1427980"/>
          <a:ext cx="9248833" cy="3159885"/>
        </p:xfrm>
        <a:graphic>
          <a:graphicData uri="http://schemas.openxmlformats.org/drawingml/2006/table">
            <a:tbl>
              <a:tblPr firstRow="1" bandRow="1"/>
              <a:tblGrid>
                <a:gridCol w="4391881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45270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05841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05841">
                  <a:extLst>
                    <a:ext uri="{9D8B030D-6E8A-4147-A177-3AD203B41FA5}">
                      <a16:colId xmlns:a16="http://schemas.microsoft.com/office/drawing/2014/main" val="979059825"/>
                    </a:ext>
                  </a:extLst>
                </a:gridCol>
              </a:tblGrid>
              <a:tr h="631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verify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672" y="5387314"/>
            <a:ext cx="1096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LED( P/N: 123.00701.005, DC: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component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672" y="819530"/>
            <a:ext cx="5936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LED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material: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177139"/>
              </p:ext>
            </p:extLst>
          </p:nvPr>
        </p:nvGraphicFramePr>
        <p:xfrm>
          <a:off x="2309183" y="1657783"/>
          <a:ext cx="6350184" cy="3159885"/>
        </p:xfrm>
        <a:graphic>
          <a:graphicData uri="http://schemas.openxmlformats.org/drawingml/2006/table">
            <a:tbl>
              <a:tblPr firstRow="1" bandRow="1"/>
              <a:tblGrid>
                <a:gridCol w="3015435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129631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102559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102559">
                  <a:extLst>
                    <a:ext uri="{9D8B030D-6E8A-4147-A177-3AD203B41FA5}">
                      <a16:colId xmlns:a16="http://schemas.microsoft.com/office/drawing/2014/main" val="979059825"/>
                    </a:ext>
                  </a:extLst>
                </a:gridCol>
              </a:tblGrid>
              <a:tr h="631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verify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529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Conclusion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796" y="646331"/>
            <a:ext cx="1101715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smtClean="0"/>
          </a:p>
        </p:txBody>
      </p:sp>
      <p:sp>
        <p:nvSpPr>
          <p:cNvPr id="7" name="TextBox 6"/>
          <p:cNvSpPr txBox="1"/>
          <p:nvPr/>
        </p:nvSpPr>
        <p:spPr>
          <a:xfrm>
            <a:off x="622696" y="878766"/>
            <a:ext cx="106113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analysis above this issue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(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P/N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123.00701.005, DC: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SQE feedback vendor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.Owner SQE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Naomi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Duedate: 08/16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stop line and hold 100%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( P/N: 123.00701.005, DC: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Owner 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Naomi. Duedate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08/16.</a:t>
            </a:r>
            <a:endParaRPr lang="en-US" sz="200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PM, PQE confirm to customer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for 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this issue. Owner: PM An, PQE Rachel Duedate: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08/16.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1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13327</TotalTime>
  <Words>745</Words>
  <Application>Microsoft Office PowerPoint</Application>
  <PresentationFormat>Widescreen</PresentationFormat>
  <Paragraphs>208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 Unicode MS</vt:lpstr>
      <vt:lpstr>新細明體</vt:lpstr>
      <vt:lpstr>宋体</vt:lpstr>
      <vt:lpstr>宋体</vt:lpstr>
      <vt:lpstr>Arial</vt:lpstr>
      <vt:lpstr>Calibri</vt:lpstr>
      <vt:lpstr>Calibri Light</vt:lpstr>
      <vt:lpstr>Microsoft Sans Serif</vt:lpstr>
      <vt:lpstr>Wingdings</vt:lpstr>
      <vt:lpstr>1_Office 佈景主題</vt:lpstr>
      <vt:lpstr>Theme1</vt:lpstr>
      <vt:lpstr>1_Theme1</vt:lpstr>
      <vt:lpstr>PowerPoint Presentation</vt:lpstr>
      <vt:lpstr>PowerPoint Presentation</vt:lpstr>
      <vt:lpstr>Background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1381</cp:revision>
  <dcterms:created xsi:type="dcterms:W3CDTF">2018-11-16T05:26:15Z</dcterms:created>
  <dcterms:modified xsi:type="dcterms:W3CDTF">2023-08-16T04:05:36Z</dcterms:modified>
</cp:coreProperties>
</file>